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9"/>
  </p:notesMasterIdLst>
  <p:handoutMasterIdLst>
    <p:handoutMasterId r:id="rId10"/>
  </p:handoutMasterIdLst>
  <p:sldIdLst>
    <p:sldId id="256" r:id="rId6"/>
    <p:sldId id="331" r:id="rId7"/>
    <p:sldId id="330" r:id="rId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5">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4" clrIdx="0">
    <p:extLst>
      <p:ext uri="{19B8F6BF-5375-455C-9EA6-DF929625EA0E}">
        <p15:presenceInfo xmlns:p15="http://schemas.microsoft.com/office/powerpoint/2012/main" userId="S::urn:spo:anon#bb34ef17d59ed40bdd8a1a929c83364952981d9a40cb28097c364b8bcd48de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9923A"/>
    <a:srgbClr val="165788"/>
    <a:srgbClr val="8F3F6D"/>
    <a:srgbClr val="394A58"/>
    <a:srgbClr val="E6B11A"/>
    <a:srgbClr val="63B1E5"/>
    <a:srgbClr val="8996A0"/>
    <a:srgbClr val="D1D4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E8CF2-8AEA-4782-A09A-60154958E3CE}" v="1" dt="2023-02-25T20:33:11.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75" d="100"/>
          <a:sy n="75" d="100"/>
        </p:scale>
        <p:origin x="1020" y="40"/>
      </p:cViewPr>
      <p:guideLst>
        <p:guide orient="horz" pos="3485"/>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eting" userId="db0ef3d8-9f4d-4add-b093-cf79a51dd358" providerId="ADAL" clId="{FB7C1F2F-7084-4CE7-A3B2-0BFBDEE5487B}"/>
    <pc:docChg chg="undo custSel modSld modMainMaster">
      <pc:chgData name="Marketing" userId="db0ef3d8-9f4d-4add-b093-cf79a51dd358" providerId="ADAL" clId="{FB7C1F2F-7084-4CE7-A3B2-0BFBDEE5487B}" dt="2022-07-26T15:55:22.053" v="233" actId="2711"/>
      <pc:docMkLst>
        <pc:docMk/>
      </pc:docMkLst>
      <pc:sldChg chg="addSp delSp modSp mod setBg">
        <pc:chgData name="Marketing" userId="db0ef3d8-9f4d-4add-b093-cf79a51dd358" providerId="ADAL" clId="{FB7C1F2F-7084-4CE7-A3B2-0BFBDEE5487B}" dt="2022-07-26T15:52:43.554" v="173" actId="26606"/>
        <pc:sldMkLst>
          <pc:docMk/>
          <pc:sldMk cId="0" sldId="256"/>
        </pc:sldMkLst>
        <pc:spChg chg="add del">
          <ac:chgData name="Marketing" userId="db0ef3d8-9f4d-4add-b093-cf79a51dd358" providerId="ADAL" clId="{FB7C1F2F-7084-4CE7-A3B2-0BFBDEE5487B}" dt="2022-07-26T15:47:24.468" v="162" actId="26606"/>
          <ac:spMkLst>
            <pc:docMk/>
            <pc:sldMk cId="0" sldId="256"/>
            <ac:spMk id="5" creationId="{42A4FC2C-047E-45A5-965D-8E1E3BF09BC6}"/>
          </ac:spMkLst>
        </pc:spChg>
        <pc:spChg chg="add del">
          <ac:chgData name="Marketing" userId="db0ef3d8-9f4d-4add-b093-cf79a51dd358" providerId="ADAL" clId="{FB7C1F2F-7084-4CE7-A3B2-0BFBDEE5487B}" dt="2022-07-26T15:47:37.868" v="164" actId="26606"/>
          <ac:spMkLst>
            <pc:docMk/>
            <pc:sldMk cId="0" sldId="256"/>
            <ac:spMk id="7" creationId="{0928A03B-91F6-411C-B9BC-03A4B8A35FC2}"/>
          </ac:spMkLst>
        </pc:spChg>
        <pc:spChg chg="add del">
          <ac:chgData name="Marketing" userId="db0ef3d8-9f4d-4add-b093-cf79a51dd358" providerId="ADAL" clId="{FB7C1F2F-7084-4CE7-A3B2-0BFBDEE5487B}" dt="2022-07-26T15:46:07.392" v="151" actId="26606"/>
          <ac:spMkLst>
            <pc:docMk/>
            <pc:sldMk cId="0" sldId="256"/>
            <ac:spMk id="8" creationId="{42A4FC2C-047E-45A5-965D-8E1E3BF09BC6}"/>
          </ac:spMkLst>
        </pc:spChg>
        <pc:spChg chg="add del">
          <ac:chgData name="Marketing" userId="db0ef3d8-9f4d-4add-b093-cf79a51dd358" providerId="ADAL" clId="{FB7C1F2F-7084-4CE7-A3B2-0BFBDEE5487B}" dt="2022-07-26T15:52:19.995" v="168" actId="26606"/>
          <ac:spMkLst>
            <pc:docMk/>
            <pc:sldMk cId="0" sldId="256"/>
            <ac:spMk id="9" creationId="{A2509F26-B5DC-4BA7-B476-4CB044237A2E}"/>
          </ac:spMkLst>
        </pc:spChg>
        <pc:spChg chg="add del">
          <ac:chgData name="Marketing" userId="db0ef3d8-9f4d-4add-b093-cf79a51dd358" providerId="ADAL" clId="{FB7C1F2F-7084-4CE7-A3B2-0BFBDEE5487B}" dt="2022-07-26T15:46:14.420" v="153" actId="26606"/>
          <ac:spMkLst>
            <pc:docMk/>
            <pc:sldMk cId="0" sldId="256"/>
            <ac:spMk id="10" creationId="{DB103EB1-B135-4526-B883-33228FC27FF1}"/>
          </ac:spMkLst>
        </pc:spChg>
        <pc:spChg chg="add del mod">
          <ac:chgData name="Marketing" userId="db0ef3d8-9f4d-4add-b093-cf79a51dd358" providerId="ADAL" clId="{FB7C1F2F-7084-4CE7-A3B2-0BFBDEE5487B}" dt="2022-07-26T15:45:12.818" v="146" actId="478"/>
          <ac:spMkLst>
            <pc:docMk/>
            <pc:sldMk cId="0" sldId="256"/>
            <ac:spMk id="11" creationId="{09659382-3227-43CD-7D92-7812582FD545}"/>
          </ac:spMkLst>
        </pc:spChg>
        <pc:spChg chg="del mod">
          <ac:chgData name="Marketing" userId="db0ef3d8-9f4d-4add-b093-cf79a51dd358" providerId="ADAL" clId="{FB7C1F2F-7084-4CE7-A3B2-0BFBDEE5487B}" dt="2022-07-25T20:47:46.599" v="69" actId="478"/>
          <ac:spMkLst>
            <pc:docMk/>
            <pc:sldMk cId="0" sldId="256"/>
            <ac:spMk id="12" creationId="{00000000-0000-0000-0000-000000000000}"/>
          </ac:spMkLst>
        </pc:spChg>
        <pc:spChg chg="add del">
          <ac:chgData name="Marketing" userId="db0ef3d8-9f4d-4add-b093-cf79a51dd358" providerId="ADAL" clId="{FB7C1F2F-7084-4CE7-A3B2-0BFBDEE5487B}" dt="2022-07-26T15:46:14.420" v="153" actId="26606"/>
          <ac:spMkLst>
            <pc:docMk/>
            <pc:sldMk cId="0" sldId="256"/>
            <ac:spMk id="13" creationId="{A2509F26-B5DC-4BA7-B476-4CB044237A2E}"/>
          </ac:spMkLst>
        </pc:spChg>
        <pc:spChg chg="add del">
          <ac:chgData name="Marketing" userId="db0ef3d8-9f4d-4add-b093-cf79a51dd358" providerId="ADAL" clId="{FB7C1F2F-7084-4CE7-A3B2-0BFBDEE5487B}" dt="2022-07-26T15:52:19.995" v="168" actId="26606"/>
          <ac:spMkLst>
            <pc:docMk/>
            <pc:sldMk cId="0" sldId="256"/>
            <ac:spMk id="14" creationId="{DB103EB1-B135-4526-B883-33228FC27FF1}"/>
          </ac:spMkLst>
        </pc:spChg>
        <pc:spChg chg="add del">
          <ac:chgData name="Marketing" userId="db0ef3d8-9f4d-4add-b093-cf79a51dd358" providerId="ADAL" clId="{FB7C1F2F-7084-4CE7-A3B2-0BFBDEE5487B}" dt="2022-07-26T15:52:43.554" v="173" actId="26606"/>
          <ac:spMkLst>
            <pc:docMk/>
            <pc:sldMk cId="0" sldId="256"/>
            <ac:spMk id="15" creationId="{42A4FC2C-047E-45A5-965D-8E1E3BF09BC6}"/>
          </ac:spMkLst>
        </pc:spChg>
        <pc:spChg chg="del mod">
          <ac:chgData name="Marketing" userId="db0ef3d8-9f4d-4add-b093-cf79a51dd358" providerId="ADAL" clId="{FB7C1F2F-7084-4CE7-A3B2-0BFBDEE5487B}" dt="2022-07-25T20:47:44.778" v="68" actId="478"/>
          <ac:spMkLst>
            <pc:docMk/>
            <pc:sldMk cId="0" sldId="256"/>
            <ac:spMk id="18" creationId="{00000000-0000-0000-0000-000000000000}"/>
          </ac:spMkLst>
        </pc:spChg>
        <pc:spChg chg="add del mod">
          <ac:chgData name="Marketing" userId="db0ef3d8-9f4d-4add-b093-cf79a51dd358" providerId="ADAL" clId="{FB7C1F2F-7084-4CE7-A3B2-0BFBDEE5487B}" dt="2022-07-26T15:45:09.954" v="145" actId="478"/>
          <ac:spMkLst>
            <pc:docMk/>
            <pc:sldMk cId="0" sldId="256"/>
            <ac:spMk id="24" creationId="{61C77B4D-5E5B-929E-A91A-88782774DE76}"/>
          </ac:spMkLst>
        </pc:spChg>
        <pc:spChg chg="add del">
          <ac:chgData name="Marketing" userId="db0ef3d8-9f4d-4add-b093-cf79a51dd358" providerId="ADAL" clId="{FB7C1F2F-7084-4CE7-A3B2-0BFBDEE5487B}" dt="2022-07-25T20:48:44.560" v="77" actId="478"/>
          <ac:spMkLst>
            <pc:docMk/>
            <pc:sldMk cId="0" sldId="256"/>
            <ac:spMk id="25" creationId="{97D2726B-84F2-FA35-5F3D-BD3BE413B5B6}"/>
          </ac:spMkLst>
        </pc:spChg>
        <pc:spChg chg="add del">
          <ac:chgData name="Marketing" userId="db0ef3d8-9f4d-4add-b093-cf79a51dd358" providerId="ADAL" clId="{FB7C1F2F-7084-4CE7-A3B2-0BFBDEE5487B}" dt="2022-07-26T15:46:23.100" v="155" actId="26606"/>
          <ac:spMkLst>
            <pc:docMk/>
            <pc:sldMk cId="0" sldId="256"/>
            <ac:spMk id="33" creationId="{96CCB34B-F23E-409E-BCF2-F7597AFEC7A8}"/>
          </ac:spMkLst>
        </pc:spChg>
        <pc:spChg chg="add del">
          <ac:chgData name="Marketing" userId="db0ef3d8-9f4d-4add-b093-cf79a51dd358" providerId="ADAL" clId="{FB7C1F2F-7084-4CE7-A3B2-0BFBDEE5487B}" dt="2022-07-26T15:46:23.100" v="155" actId="26606"/>
          <ac:spMkLst>
            <pc:docMk/>
            <pc:sldMk cId="0" sldId="256"/>
            <ac:spMk id="34" creationId="{978D011F-6E1D-4D08-9C1C-FCA4F90219DC}"/>
          </ac:spMkLst>
        </pc:spChg>
        <pc:spChg chg="add del">
          <ac:chgData name="Marketing" userId="db0ef3d8-9f4d-4add-b093-cf79a51dd358" providerId="ADAL" clId="{FB7C1F2F-7084-4CE7-A3B2-0BFBDEE5487B}" dt="2022-07-26T15:46:23.100" v="155" actId="26606"/>
          <ac:spMkLst>
            <pc:docMk/>
            <pc:sldMk cId="0" sldId="256"/>
            <ac:spMk id="35" creationId="{2B09CB55-601F-455B-92EA-46DED0B42D0E}"/>
          </ac:spMkLst>
        </pc:spChg>
        <pc:spChg chg="add del">
          <ac:chgData name="Marketing" userId="db0ef3d8-9f4d-4add-b093-cf79a51dd358" providerId="ADAL" clId="{FB7C1F2F-7084-4CE7-A3B2-0BFBDEE5487B}" dt="2022-07-26T15:46:32.602" v="157" actId="26606"/>
          <ac:spMkLst>
            <pc:docMk/>
            <pc:sldMk cId="0" sldId="256"/>
            <ac:spMk id="42" creationId="{42A4FC2C-047E-45A5-965D-8E1E3BF09BC6}"/>
          </ac:spMkLst>
        </pc:spChg>
        <pc:grpChg chg="del">
          <ac:chgData name="Marketing" userId="db0ef3d8-9f4d-4add-b093-cf79a51dd358" providerId="ADAL" clId="{FB7C1F2F-7084-4CE7-A3B2-0BFBDEE5487B}" dt="2022-07-25T20:46:46.764" v="0" actId="478"/>
          <ac:grpSpMkLst>
            <pc:docMk/>
            <pc:sldMk cId="0" sldId="256"/>
            <ac:grpSpMk id="2" creationId="{A49A679D-60DD-4AC2-894D-634958762A35}"/>
          </ac:grpSpMkLst>
        </pc:grpChg>
        <pc:grpChg chg="add del">
          <ac:chgData name="Marketing" userId="db0ef3d8-9f4d-4add-b093-cf79a51dd358" providerId="ADAL" clId="{FB7C1F2F-7084-4CE7-A3B2-0BFBDEE5487B}" dt="2022-07-26T15:46:23.100" v="155" actId="26606"/>
          <ac:grpSpMkLst>
            <pc:docMk/>
            <pc:sldMk cId="0" sldId="256"/>
            <ac:grpSpMk id="36" creationId="{CC5BA15F-EF2E-4737-B739-20BF809C2D90}"/>
          </ac:grpSpMkLst>
        </pc:grpChg>
        <pc:picChg chg="add del mod">
          <ac:chgData name="Marketing" userId="db0ef3d8-9f4d-4add-b093-cf79a51dd358" providerId="ADAL" clId="{FB7C1F2F-7084-4CE7-A3B2-0BFBDEE5487B}" dt="2022-07-26T15:52:21.640" v="169" actId="478"/>
          <ac:picMkLst>
            <pc:docMk/>
            <pc:sldMk cId="0" sldId="256"/>
            <ac:picMk id="3" creationId="{6AC137C0-6C7A-8E42-6323-1FC2C6906537}"/>
          </ac:picMkLst>
        </pc:picChg>
        <pc:picChg chg="add mod">
          <ac:chgData name="Marketing" userId="db0ef3d8-9f4d-4add-b093-cf79a51dd358" providerId="ADAL" clId="{FB7C1F2F-7084-4CE7-A3B2-0BFBDEE5487B}" dt="2022-07-26T15:52:43.554" v="173" actId="26606"/>
          <ac:picMkLst>
            <pc:docMk/>
            <pc:sldMk cId="0" sldId="256"/>
            <ac:picMk id="6" creationId="{DECAEABB-EC64-39A3-2684-169B7D57F079}"/>
          </ac:picMkLst>
        </pc:picChg>
      </pc:sldChg>
      <pc:sldChg chg="modSp mod">
        <pc:chgData name="Marketing" userId="db0ef3d8-9f4d-4add-b093-cf79a51dd358" providerId="ADAL" clId="{FB7C1F2F-7084-4CE7-A3B2-0BFBDEE5487B}" dt="2022-07-26T15:55:22.053" v="233" actId="2711"/>
        <pc:sldMkLst>
          <pc:docMk/>
          <pc:sldMk cId="2364300686" sldId="330"/>
        </pc:sldMkLst>
        <pc:spChg chg="mod">
          <ac:chgData name="Marketing" userId="db0ef3d8-9f4d-4add-b093-cf79a51dd358" providerId="ADAL" clId="{FB7C1F2F-7084-4CE7-A3B2-0BFBDEE5487B}" dt="2022-07-26T15:55:22.053" v="233" actId="2711"/>
          <ac:spMkLst>
            <pc:docMk/>
            <pc:sldMk cId="2364300686" sldId="330"/>
            <ac:spMk id="7" creationId="{54A8C80A-C78A-4F51-A160-4709C0AADE19}"/>
          </ac:spMkLst>
        </pc:spChg>
      </pc:sldChg>
      <pc:sldChg chg="modSp mod">
        <pc:chgData name="Marketing" userId="db0ef3d8-9f4d-4add-b093-cf79a51dd358" providerId="ADAL" clId="{FB7C1F2F-7084-4CE7-A3B2-0BFBDEE5487B}" dt="2022-07-26T15:55:11.139" v="232" actId="6549"/>
        <pc:sldMkLst>
          <pc:docMk/>
          <pc:sldMk cId="751895207" sldId="331"/>
        </pc:sldMkLst>
        <pc:spChg chg="mod">
          <ac:chgData name="Marketing" userId="db0ef3d8-9f4d-4add-b093-cf79a51dd358" providerId="ADAL" clId="{FB7C1F2F-7084-4CE7-A3B2-0BFBDEE5487B}" dt="2022-07-26T15:55:11.139" v="232" actId="6549"/>
          <ac:spMkLst>
            <pc:docMk/>
            <pc:sldMk cId="751895207" sldId="331"/>
            <ac:spMk id="7" creationId="{54A8C80A-C78A-4F51-A160-4709C0AADE19}"/>
          </ac:spMkLst>
        </pc:spChg>
      </pc:sldChg>
      <pc:sldMasterChg chg="modSp mod modSldLayout">
        <pc:chgData name="Marketing" userId="db0ef3d8-9f4d-4add-b093-cf79a51dd358" providerId="ADAL" clId="{FB7C1F2F-7084-4CE7-A3B2-0BFBDEE5487B}" dt="2022-07-26T15:54:19.726" v="229" actId="692"/>
        <pc:sldMasterMkLst>
          <pc:docMk/>
          <pc:sldMasterMk cId="4293330442" sldId="2147483648"/>
        </pc:sldMasterMkLst>
        <pc:cxnChg chg="mod">
          <ac:chgData name="Marketing" userId="db0ef3d8-9f4d-4add-b093-cf79a51dd358" providerId="ADAL" clId="{FB7C1F2F-7084-4CE7-A3B2-0BFBDEE5487B}" dt="2022-07-26T15:54:19.726" v="229" actId="692"/>
          <ac:cxnSpMkLst>
            <pc:docMk/>
            <pc:sldMasterMk cId="4293330442" sldId="2147483648"/>
            <ac:cxnSpMk id="8" creationId="{11A109CA-BA56-4DDC-A3D8-FA891E59EF5D}"/>
          </ac:cxnSpMkLst>
        </pc:cxnChg>
        <pc:sldLayoutChg chg="modSp mod">
          <pc:chgData name="Marketing" userId="db0ef3d8-9f4d-4add-b093-cf79a51dd358" providerId="ADAL" clId="{FB7C1F2F-7084-4CE7-A3B2-0BFBDEE5487B}" dt="2022-07-26T15:53:31.339" v="228" actId="1076"/>
          <pc:sldLayoutMkLst>
            <pc:docMk/>
            <pc:sldMasterMk cId="4293330442" sldId="2147483648"/>
            <pc:sldLayoutMk cId="3560436042" sldId="2147483650"/>
          </pc:sldLayoutMkLst>
          <pc:spChg chg="mod">
            <ac:chgData name="Marketing" userId="db0ef3d8-9f4d-4add-b093-cf79a51dd358" providerId="ADAL" clId="{FB7C1F2F-7084-4CE7-A3B2-0BFBDEE5487B}" dt="2022-07-26T15:53:31.339" v="228" actId="1076"/>
            <ac:spMkLst>
              <pc:docMk/>
              <pc:sldMasterMk cId="4293330442" sldId="2147483648"/>
              <pc:sldLayoutMk cId="3560436042" sldId="2147483650"/>
              <ac:spMk id="2" creationId="{00000000-0000-0000-0000-000000000000}"/>
            </ac:spMkLst>
          </pc:spChg>
        </pc:sldLayoutChg>
      </pc:sldMasterChg>
    </pc:docChg>
  </pc:docChgLst>
  <pc:docChgLst>
    <pc:chgData name="Megan Balkovic" userId="db0ef3d8-9f4d-4add-b093-cf79a51dd358" providerId="ADAL" clId="{011E8CF2-8AEA-4782-A09A-60154958E3CE}"/>
    <pc:docChg chg="modSld">
      <pc:chgData name="Megan Balkovic" userId="db0ef3d8-9f4d-4add-b093-cf79a51dd358" providerId="ADAL" clId="{011E8CF2-8AEA-4782-A09A-60154958E3CE}" dt="2023-02-25T20:33:21.525" v="28" actId="20577"/>
      <pc:docMkLst>
        <pc:docMk/>
      </pc:docMkLst>
      <pc:sldChg chg="modSp">
        <pc:chgData name="Megan Balkovic" userId="db0ef3d8-9f4d-4add-b093-cf79a51dd358" providerId="ADAL" clId="{011E8CF2-8AEA-4782-A09A-60154958E3CE}" dt="2023-02-25T20:33:11.635" v="0" actId="14826"/>
        <pc:sldMkLst>
          <pc:docMk/>
          <pc:sldMk cId="0" sldId="256"/>
        </pc:sldMkLst>
        <pc:picChg chg="mod">
          <ac:chgData name="Megan Balkovic" userId="db0ef3d8-9f4d-4add-b093-cf79a51dd358" providerId="ADAL" clId="{011E8CF2-8AEA-4782-A09A-60154958E3CE}" dt="2023-02-25T20:33:11.635" v="0" actId="14826"/>
          <ac:picMkLst>
            <pc:docMk/>
            <pc:sldMk cId="0" sldId="256"/>
            <ac:picMk id="6" creationId="{DECAEABB-EC64-39A3-2684-169B7D57F079}"/>
          </ac:picMkLst>
        </pc:picChg>
      </pc:sldChg>
      <pc:sldChg chg="modSp mod">
        <pc:chgData name="Megan Balkovic" userId="db0ef3d8-9f4d-4add-b093-cf79a51dd358" providerId="ADAL" clId="{011E8CF2-8AEA-4782-A09A-60154958E3CE}" dt="2023-02-25T20:33:21.525" v="28" actId="20577"/>
        <pc:sldMkLst>
          <pc:docMk/>
          <pc:sldMk cId="751895207" sldId="331"/>
        </pc:sldMkLst>
        <pc:spChg chg="mod">
          <ac:chgData name="Megan Balkovic" userId="db0ef3d8-9f4d-4add-b093-cf79a51dd358" providerId="ADAL" clId="{011E8CF2-8AEA-4782-A09A-60154958E3CE}" dt="2023-02-25T20:33:21.525" v="28" actId="20577"/>
          <ac:spMkLst>
            <pc:docMk/>
            <pc:sldMk cId="751895207" sldId="331"/>
            <ac:spMk id="7" creationId="{54A8C80A-C78A-4F51-A160-4709C0AADE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1F46EB-7A21-494F-86C2-E85B76E71A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916C53-0B2E-4B07-9C5D-7A4E2DB6C4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EBFDF2-1EC4-4DBA-A394-0395F76B2F76}" type="datetimeFigureOut">
              <a:rPr lang="en-US" smtClean="0"/>
              <a:t>2/25/2023</a:t>
            </a:fld>
            <a:endParaRPr lang="en-US"/>
          </a:p>
        </p:txBody>
      </p:sp>
      <p:sp>
        <p:nvSpPr>
          <p:cNvPr id="4" name="Footer Placeholder 3">
            <a:extLst>
              <a:ext uri="{FF2B5EF4-FFF2-40B4-BE49-F238E27FC236}">
                <a16:creationId xmlns:a16="http://schemas.microsoft.com/office/drawing/2014/main" id="{78B76747-E99F-4F11-A4E6-16D036A456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959DFB-C243-4F9C-80A0-32D3DCF764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2E9D31-A4E7-422F-95A1-6ACDC2EC6A9C}" type="slidenum">
              <a:rPr lang="en-US" smtClean="0"/>
              <a:t>‹#›</a:t>
            </a:fld>
            <a:endParaRPr lang="en-US"/>
          </a:p>
        </p:txBody>
      </p:sp>
    </p:spTree>
    <p:extLst>
      <p:ext uri="{BB962C8B-B14F-4D97-AF65-F5344CB8AC3E}">
        <p14:creationId xmlns:p14="http://schemas.microsoft.com/office/powerpoint/2010/main" val="376731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BEF4D-BF60-4DD7-A0C2-0C32139BD1ED}" type="datetimeFigureOut">
              <a:rPr lang="en-US" smtClean="0"/>
              <a:t>2/25/2023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16481-52D4-465B-8CA4-68FEC7E46002}" type="slidenum">
              <a:rPr lang="en-US" smtClean="0"/>
              <a:t>‹#›</a:t>
            </a:fld>
            <a:endParaRPr lang="en-US"/>
          </a:p>
        </p:txBody>
      </p:sp>
    </p:spTree>
    <p:extLst>
      <p:ext uri="{BB962C8B-B14F-4D97-AF65-F5344CB8AC3E}">
        <p14:creationId xmlns:p14="http://schemas.microsoft.com/office/powerpoint/2010/main" val="2414025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775355"/>
            <a:ext cx="7086600" cy="1225021"/>
          </a:xfrm>
          <a:prstGeom prst="rect">
            <a:avLst/>
          </a:prstGeom>
        </p:spPr>
        <p:txBody>
          <a:bodyPr/>
          <a:lstStyle>
            <a:lvl1pPr algn="l">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178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392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448278"/>
            <a:ext cx="3886200" cy="75670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614841"/>
            <a:ext cx="3886200" cy="833437"/>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352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89000"/>
            <a:ext cx="2019300" cy="2514424"/>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89000"/>
            <a:ext cx="2019300" cy="2514424"/>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1855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852841"/>
            <a:ext cx="2020094" cy="35542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208264"/>
            <a:ext cx="2020094" cy="2195160"/>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852841"/>
            <a:ext cx="2020888" cy="35542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208264"/>
            <a:ext cx="2020888" cy="2195160"/>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69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4797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765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1695"/>
            <a:ext cx="1504157" cy="645583"/>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51695"/>
            <a:ext cx="2555875" cy="3251729"/>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97278"/>
            <a:ext cx="1504157" cy="260614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44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667000"/>
            <a:ext cx="2743200" cy="314854"/>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40431"/>
            <a:ext cx="2743200" cy="22860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981854"/>
            <a:ext cx="2743200" cy="447146"/>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4070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3606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52577"/>
            <a:ext cx="1028700" cy="32508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577"/>
            <a:ext cx="3009900" cy="32508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64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81"/>
            <a:ext cx="8229600" cy="173156"/>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900F9C-ABF5-434C-AEA4-E15F39E0C077}" type="datetimeFigureOut">
              <a:rPr lang="en-US" smtClean="0"/>
              <a:t>2/25/2023</a:t>
            </a:fld>
            <a:endParaRPr lang="en-US" dirty="0"/>
          </a:p>
        </p:txBody>
      </p:sp>
      <p:sp>
        <p:nvSpPr>
          <p:cNvPr id="6" name="Slide Number Placeholder 5"/>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56043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33361"/>
            <a:ext cx="8229600" cy="173156"/>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900F9C-ABF5-434C-AEA4-E15F39E0C077}" type="datetimeFigureOut">
              <a:rPr lang="en-US" smtClean="0"/>
              <a:t>2/25/2023</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221939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34"/>
            <a:ext cx="8229600" cy="17315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900F9C-ABF5-434C-AEA4-E15F39E0C077}" type="datetimeFigureOut">
              <a:rPr lang="en-US" smtClean="0"/>
              <a:t>2/25/2023</a:t>
            </a:fld>
            <a:endParaRPr lang="en-US" dirty="0"/>
          </a:p>
        </p:txBody>
      </p:sp>
      <p:sp>
        <p:nvSpPr>
          <p:cNvPr id="8" name="Footer Placeholder 7"/>
          <p:cNvSpPr>
            <a:spLocks noGrp="1"/>
          </p:cNvSpPr>
          <p:nvPr>
            <p:ph type="ftr" sz="quarter" idx="11"/>
          </p:nvPr>
        </p:nvSpPr>
        <p:spPr>
          <a:xfrm>
            <a:off x="3124200" y="5296959"/>
            <a:ext cx="2895600" cy="304271"/>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02950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34"/>
            <a:ext cx="8229600" cy="17315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45900F9C-ABF5-434C-AEA4-E15F39E0C077}" type="datetimeFigureOut">
              <a:rPr lang="en-US" smtClean="0"/>
              <a:t>2/25/2023</a:t>
            </a:fld>
            <a:endParaRPr lang="en-US" dirty="0"/>
          </a:p>
        </p:txBody>
      </p:sp>
      <p:sp>
        <p:nvSpPr>
          <p:cNvPr id="5" name="Slide Number Placeholder 4"/>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69834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00F9C-ABF5-434C-AEA4-E15F39E0C077}" type="datetimeFigureOut">
              <a:rPr lang="en-US" smtClean="0"/>
              <a:t>2/25/2023</a:t>
            </a:fld>
            <a:endParaRPr lang="en-US" dirty="0"/>
          </a:p>
        </p:txBody>
      </p:sp>
      <p:sp>
        <p:nvSpPr>
          <p:cNvPr id="4" name="Slide Number Placeholder 3"/>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29423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241" y="227542"/>
            <a:ext cx="3008313" cy="968375"/>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27542"/>
            <a:ext cx="5111750" cy="4633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4241" y="1195918"/>
            <a:ext cx="3008313" cy="36649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2/25/2023</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32011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900F9C-ABF5-434C-AEA4-E15F39E0C077}" type="datetimeFigureOut">
              <a:rPr lang="en-US" smtClean="0"/>
              <a:t>2/25/2023</a:t>
            </a:fld>
            <a:endParaRPr lang="en-US" dirty="0"/>
          </a:p>
        </p:txBody>
      </p:sp>
      <p:sp>
        <p:nvSpPr>
          <p:cNvPr id="7" name="Slide Number Placeholder 6"/>
          <p:cNvSpPr>
            <a:spLocks noGrp="1"/>
          </p:cNvSpPr>
          <p:nvPr>
            <p:ph type="sldNum" sz="quarter" idx="12"/>
          </p:nvPr>
        </p:nvSpPr>
        <p:spPr/>
        <p:txBody>
          <a:bodyPr/>
          <a:lstStyle/>
          <a:p>
            <a:fld id="{364C9369-3344-EC4F-A087-7F32CBCBB3C8}" type="slidenum">
              <a:rPr lang="en-US" smtClean="0"/>
              <a:t>‹#›</a:t>
            </a:fld>
            <a:endParaRPr lang="en-US" dirty="0"/>
          </a:p>
        </p:txBody>
      </p:sp>
    </p:spTree>
    <p:extLst>
      <p:ext uri="{BB962C8B-B14F-4D97-AF65-F5344CB8AC3E}">
        <p14:creationId xmlns:p14="http://schemas.microsoft.com/office/powerpoint/2010/main" val="116412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183569"/>
            <a:ext cx="3886200" cy="816681"/>
          </a:xfrm>
        </p:spPr>
        <p:txBody>
          <a:bodyPr/>
          <a:lstStyle/>
          <a:p>
            <a:r>
              <a:rPr lang="en-US"/>
              <a:t>Click to edit Master title style</a:t>
            </a:r>
          </a:p>
        </p:txBody>
      </p:sp>
      <p:sp>
        <p:nvSpPr>
          <p:cNvPr id="3" name="Subtitle 2"/>
          <p:cNvSpPr>
            <a:spLocks noGrp="1"/>
          </p:cNvSpPr>
          <p:nvPr>
            <p:ph type="subTitle" idx="1"/>
          </p:nvPr>
        </p:nvSpPr>
        <p:spPr>
          <a:xfrm>
            <a:off x="685800" y="2159000"/>
            <a:ext cx="3200400" cy="973667"/>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832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589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330673"/>
            <a:ext cx="2133600" cy="304271"/>
          </a:xfrm>
          <a:prstGeom prst="rect">
            <a:avLst/>
          </a:prstGeom>
        </p:spPr>
        <p:txBody>
          <a:bodyPr vert="horz" lIns="91440" tIns="45720" rIns="91440" bIns="45720" rtlCol="0" anchor="ctr"/>
          <a:lstStyle>
            <a:lvl1pPr algn="l">
              <a:defRPr sz="1000">
                <a:solidFill>
                  <a:schemeClr val="bg1"/>
                </a:solidFill>
                <a:latin typeface="+mn-lt"/>
              </a:defRPr>
            </a:lvl1pPr>
          </a:lstStyle>
          <a:p>
            <a:fld id="{45900F9C-ABF5-434C-AEA4-E15F39E0C077}" type="datetimeFigureOut">
              <a:rPr lang="en-US" smtClean="0"/>
              <a:pPr/>
              <a:t>2/25/2023</a:t>
            </a:fld>
            <a:endParaRPr lang="en-US" dirty="0"/>
          </a:p>
        </p:txBody>
      </p:sp>
      <p:sp>
        <p:nvSpPr>
          <p:cNvPr id="6" name="Slide Number Placeholder 5"/>
          <p:cNvSpPr>
            <a:spLocks noGrp="1"/>
          </p:cNvSpPr>
          <p:nvPr>
            <p:ph type="sldNum" sz="quarter" idx="4"/>
          </p:nvPr>
        </p:nvSpPr>
        <p:spPr>
          <a:xfrm>
            <a:off x="6553200" y="5330673"/>
            <a:ext cx="2133600" cy="304271"/>
          </a:xfrm>
          <a:prstGeom prst="rect">
            <a:avLst/>
          </a:prstGeom>
        </p:spPr>
        <p:txBody>
          <a:bodyPr vert="horz" lIns="91440" tIns="45720" rIns="91440" bIns="45720" rtlCol="0" anchor="ctr"/>
          <a:lstStyle>
            <a:lvl1pPr algn="r">
              <a:defRPr sz="1000">
                <a:solidFill>
                  <a:srgbClr val="FFFFFF"/>
                </a:solidFill>
              </a:defRPr>
            </a:lvl1pPr>
          </a:lstStyle>
          <a:p>
            <a:r>
              <a:rPr lang="en-US" dirty="0"/>
              <a:t>www.awra.org</a:t>
            </a:r>
          </a:p>
        </p:txBody>
      </p:sp>
      <p:cxnSp>
        <p:nvCxnSpPr>
          <p:cNvPr id="8" name="Straight Connector 7">
            <a:extLst>
              <a:ext uri="{FF2B5EF4-FFF2-40B4-BE49-F238E27FC236}">
                <a16:creationId xmlns:a16="http://schemas.microsoft.com/office/drawing/2014/main" id="{11A109CA-BA56-4DDC-A3D8-FA891E59EF5D}"/>
              </a:ext>
            </a:extLst>
          </p:cNvPr>
          <p:cNvCxnSpPr/>
          <p:nvPr userDrawn="1"/>
        </p:nvCxnSpPr>
        <p:spPr>
          <a:xfrm>
            <a:off x="0" y="141889"/>
            <a:ext cx="9144000" cy="0"/>
          </a:xfrm>
          <a:prstGeom prst="line">
            <a:avLst/>
          </a:prstGeom>
          <a:ln w="22225">
            <a:solidFill>
              <a:srgbClr val="69923A"/>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93330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10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577"/>
            <a:ext cx="4114800" cy="63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89000"/>
            <a:ext cx="4114800" cy="251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531306"/>
            <a:ext cx="1066800" cy="20284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2/25/2023</a:t>
            </a:fld>
            <a:endParaRPr lang="en-US"/>
          </a:p>
        </p:txBody>
      </p:sp>
      <p:sp>
        <p:nvSpPr>
          <p:cNvPr id="5" name="Footer Placeholder 4"/>
          <p:cNvSpPr>
            <a:spLocks noGrp="1"/>
          </p:cNvSpPr>
          <p:nvPr>
            <p:ph type="ftr" sz="quarter" idx="3"/>
          </p:nvPr>
        </p:nvSpPr>
        <p:spPr>
          <a:xfrm>
            <a:off x="1562100" y="3531306"/>
            <a:ext cx="1447800" cy="20284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531306"/>
            <a:ext cx="1066800" cy="20284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44121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CAEABB-EC64-39A3-2684-169B7D57F079}"/>
              </a:ext>
            </a:extLst>
          </p:cNvPr>
          <p:cNvPicPr>
            <a:picLocks noChangeAspect="1"/>
          </p:cNvPicPr>
          <p:nvPr/>
        </p:nvPicPr>
        <p:blipFill>
          <a:blip r:embed="rId2"/>
          <a:srcRect/>
          <a:stretch/>
        </p:blipFill>
        <p:spPr>
          <a:xfrm>
            <a:off x="0" y="0"/>
            <a:ext cx="9144000" cy="57149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457200" y="430061"/>
            <a:ext cx="8229600" cy="629658"/>
          </a:xfrm>
        </p:spPr>
        <p:txBody>
          <a:bodyPr/>
          <a:lstStyle/>
          <a:p>
            <a:r>
              <a:rPr lang="en-US" sz="3200" dirty="0">
                <a:solidFill>
                  <a:srgbClr val="165788"/>
                </a:solidFill>
                <a:ea typeface="Open Sans" panose="020B0606030504020204" pitchFamily="34" charset="0"/>
                <a:cs typeface="Open Sans" panose="020B0606030504020204" pitchFamily="34" charset="0"/>
              </a:rPr>
              <a:t>2023 Annual Water Resources Conference</a:t>
            </a:r>
          </a:p>
        </p:txBody>
      </p:sp>
      <p:sp>
        <p:nvSpPr>
          <p:cNvPr id="8" name="Content Placeholder 2">
            <a:extLst>
              <a:ext uri="{FF2B5EF4-FFF2-40B4-BE49-F238E27FC236}">
                <a16:creationId xmlns:a16="http://schemas.microsoft.com/office/drawing/2014/main" id="{7628B489-46B4-46CF-AF4F-958A4159E9B2}"/>
              </a:ext>
            </a:extLst>
          </p:cNvPr>
          <p:cNvSpPr>
            <a:spLocks noGrp="1"/>
          </p:cNvSpPr>
          <p:nvPr>
            <p:ph idx="1"/>
          </p:nvPr>
        </p:nvSpPr>
        <p:spPr>
          <a:xfrm>
            <a:off x="457200" y="1603172"/>
            <a:ext cx="8444752" cy="1388410"/>
          </a:xfrm>
        </p:spPr>
        <p:txBody>
          <a:bodyPr>
            <a:normAutofit/>
          </a:bodyPr>
          <a:lstStyle/>
          <a:p>
            <a:pPr marL="0" indent="0">
              <a:buNone/>
            </a:pPr>
            <a:r>
              <a:rPr lang="en-US" sz="2400" dirty="0">
                <a:solidFill>
                  <a:srgbClr val="165788"/>
                </a:solidFill>
                <a:ea typeface="Open Sans" panose="020B0606030504020204" pitchFamily="34" charset="0"/>
                <a:cs typeface="Open Sans" panose="020B0606030504020204" pitchFamily="34" charset="0"/>
              </a:rPr>
              <a:t>[INSERT SESSION TITLE]</a:t>
            </a:r>
          </a:p>
          <a:p>
            <a:pPr marL="0" indent="0">
              <a:buNone/>
            </a:pPr>
            <a:r>
              <a:rPr lang="en-US" sz="2400" dirty="0">
                <a:solidFill>
                  <a:srgbClr val="165788"/>
                </a:solidFill>
                <a:ea typeface="Open Sans" panose="020B0606030504020204" pitchFamily="34" charset="0"/>
                <a:cs typeface="Open Sans" panose="020B0606030504020204" pitchFamily="34" charset="0"/>
              </a:rPr>
              <a:t>[INSERT SESSION NUMBER]</a:t>
            </a:r>
          </a:p>
        </p:txBody>
      </p:sp>
      <p:sp>
        <p:nvSpPr>
          <p:cNvPr id="9" name="Content Placeholder 2">
            <a:extLst>
              <a:ext uri="{FF2B5EF4-FFF2-40B4-BE49-F238E27FC236}">
                <a16:creationId xmlns:a16="http://schemas.microsoft.com/office/drawing/2014/main" id="{4C3580E7-041F-4356-96E0-641995210580}"/>
              </a:ext>
            </a:extLst>
          </p:cNvPr>
          <p:cNvSpPr txBox="1">
            <a:spLocks/>
          </p:cNvSpPr>
          <p:nvPr/>
        </p:nvSpPr>
        <p:spPr>
          <a:xfrm>
            <a:off x="457200" y="3004298"/>
            <a:ext cx="8444752" cy="19274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solidFill>
                  <a:srgbClr val="394A58"/>
                </a:solidFill>
                <a:ea typeface="Open Sans" panose="020B0606030504020204" pitchFamily="34" charset="0"/>
                <a:cs typeface="Open Sans" panose="020B0606030504020204" pitchFamily="34" charset="0"/>
              </a:rPr>
              <a:t>PRESENTERS: [Insert presenter information] </a:t>
            </a:r>
          </a:p>
        </p:txBody>
      </p:sp>
      <p:sp>
        <p:nvSpPr>
          <p:cNvPr id="10" name="TextBox 9">
            <a:extLst>
              <a:ext uri="{FF2B5EF4-FFF2-40B4-BE49-F238E27FC236}">
                <a16:creationId xmlns:a16="http://schemas.microsoft.com/office/drawing/2014/main" id="{D0EB3920-5679-409C-8E2D-5626E2B155DB}"/>
              </a:ext>
            </a:extLst>
          </p:cNvPr>
          <p:cNvSpPr txBox="1"/>
          <p:nvPr/>
        </p:nvSpPr>
        <p:spPr>
          <a:xfrm>
            <a:off x="385482" y="4744371"/>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75189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A8C80A-C78A-4F51-A160-4709C0AADE19}"/>
              </a:ext>
            </a:extLst>
          </p:cNvPr>
          <p:cNvSpPr>
            <a:spLocks noGrp="1"/>
          </p:cNvSpPr>
          <p:nvPr>
            <p:ph type="title"/>
          </p:nvPr>
        </p:nvSpPr>
        <p:spPr>
          <a:xfrm>
            <a:off x="457200" y="430061"/>
            <a:ext cx="8229600" cy="629658"/>
          </a:xfrm>
        </p:spPr>
        <p:txBody>
          <a:bodyPr/>
          <a:lstStyle/>
          <a:p>
            <a:r>
              <a:rPr lang="en-US" sz="3200" dirty="0">
                <a:solidFill>
                  <a:srgbClr val="165788"/>
                </a:solidFill>
                <a:ea typeface="Open Sans" panose="020B0606030504020204" pitchFamily="34" charset="0"/>
                <a:cs typeface="Open Sans" panose="020B0606030504020204" pitchFamily="34" charset="0"/>
              </a:rPr>
              <a:t>Thank you for participating!</a:t>
            </a:r>
          </a:p>
        </p:txBody>
      </p:sp>
      <p:sp>
        <p:nvSpPr>
          <p:cNvPr id="8" name="Content Placeholder 2">
            <a:extLst>
              <a:ext uri="{FF2B5EF4-FFF2-40B4-BE49-F238E27FC236}">
                <a16:creationId xmlns:a16="http://schemas.microsoft.com/office/drawing/2014/main" id="{7628B489-46B4-46CF-AF4F-958A4159E9B2}"/>
              </a:ext>
            </a:extLst>
          </p:cNvPr>
          <p:cNvSpPr>
            <a:spLocks noGrp="1"/>
          </p:cNvSpPr>
          <p:nvPr>
            <p:ph idx="1"/>
          </p:nvPr>
        </p:nvSpPr>
        <p:spPr>
          <a:xfrm>
            <a:off x="457200" y="1603172"/>
            <a:ext cx="8444752" cy="1388410"/>
          </a:xfrm>
        </p:spPr>
        <p:txBody>
          <a:bodyPr>
            <a:normAutofit/>
          </a:bodyPr>
          <a:lstStyle/>
          <a:p>
            <a:pPr marL="0" indent="0">
              <a:buNone/>
            </a:pPr>
            <a:r>
              <a:rPr lang="en-US" sz="2800" dirty="0">
                <a:solidFill>
                  <a:srgbClr val="165788"/>
                </a:solidFill>
                <a:ea typeface="Open Sans" panose="020B0606030504020204" pitchFamily="34" charset="0"/>
                <a:cs typeface="Open Sans" panose="020B0606030504020204" pitchFamily="34" charset="0"/>
              </a:rPr>
              <a:t>Contact us with questions:</a:t>
            </a:r>
          </a:p>
          <a:p>
            <a:pPr marL="0" indent="0">
              <a:buNone/>
            </a:pPr>
            <a:r>
              <a:rPr lang="en-US" sz="2400" dirty="0">
                <a:solidFill>
                  <a:srgbClr val="394A58"/>
                </a:solidFill>
                <a:ea typeface="Open Sans" panose="020B0606030504020204" pitchFamily="34" charset="0"/>
                <a:cs typeface="Open Sans" panose="020B0606030504020204" pitchFamily="34" charset="0"/>
              </a:rPr>
              <a:t>Presenters: [Insert presenter names and contact information]</a:t>
            </a:r>
          </a:p>
        </p:txBody>
      </p:sp>
      <p:sp>
        <p:nvSpPr>
          <p:cNvPr id="10" name="TextBox 9">
            <a:extLst>
              <a:ext uri="{FF2B5EF4-FFF2-40B4-BE49-F238E27FC236}">
                <a16:creationId xmlns:a16="http://schemas.microsoft.com/office/drawing/2014/main" id="{D0EB3920-5679-409C-8E2D-5626E2B155DB}"/>
              </a:ext>
            </a:extLst>
          </p:cNvPr>
          <p:cNvSpPr txBox="1"/>
          <p:nvPr/>
        </p:nvSpPr>
        <p:spPr>
          <a:xfrm>
            <a:off x="385482" y="4744371"/>
            <a:ext cx="8229600" cy="400110"/>
          </a:xfrm>
          <a:prstGeom prst="rect">
            <a:avLst/>
          </a:prstGeom>
          <a:noFill/>
        </p:spPr>
        <p:txBody>
          <a:bodyPr wrap="square" rtlCol="0">
            <a:spAutoFit/>
          </a:bodyPr>
          <a:lstStyle/>
          <a:p>
            <a:r>
              <a:rPr lang="en-US" sz="1000" dirty="0">
                <a:solidFill>
                  <a:srgbClr val="394A58"/>
                </a:solidFill>
              </a:rPr>
              <a:t>All rights reserved. No part of this presentation, publication, research or materials may be reproduced, distributed, or transmitted in any form or by any means, including photocopying, recording, or other electronic or mechanical methods, without the prior written permission of the author(s).</a:t>
            </a:r>
            <a:endParaRPr lang="en-US" dirty="0"/>
          </a:p>
        </p:txBody>
      </p:sp>
    </p:spTree>
    <p:extLst>
      <p:ext uri="{BB962C8B-B14F-4D97-AF65-F5344CB8AC3E}">
        <p14:creationId xmlns:p14="http://schemas.microsoft.com/office/powerpoint/2010/main" val="2364300686"/>
      </p:ext>
    </p:extLst>
  </p:cSld>
  <p:clrMapOvr>
    <a:masterClrMapping/>
  </p:clrMapOvr>
</p:sld>
</file>

<file path=ppt/theme/theme1.xml><?xml version="1.0" encoding="utf-8"?>
<a:theme xmlns:a="http://schemas.openxmlformats.org/drawingml/2006/main" name="Office Theme">
  <a:themeElements>
    <a:clrScheme name="AWRA Colors">
      <a:dk1>
        <a:sysClr val="windowText" lastClr="000000"/>
      </a:dk1>
      <a:lt1>
        <a:sysClr val="window" lastClr="FFFFFF"/>
      </a:lt1>
      <a:dk2>
        <a:srgbClr val="1B4C7F"/>
      </a:dk2>
      <a:lt2>
        <a:srgbClr val="C4C8C9"/>
      </a:lt2>
      <a:accent1>
        <a:srgbClr val="57A1DA"/>
      </a:accent1>
      <a:accent2>
        <a:srgbClr val="658C38"/>
      </a:accent2>
      <a:accent3>
        <a:srgbClr val="FEBB24"/>
      </a:accent3>
      <a:accent4>
        <a:srgbClr val="772953"/>
      </a:accent4>
      <a:accent5>
        <a:srgbClr val="D76F26"/>
      </a:accent5>
      <a:accent6>
        <a:srgbClr val="61727F"/>
      </a:accent6>
      <a:hlink>
        <a:srgbClr val="658C38"/>
      </a:hlink>
      <a:folHlink>
        <a:srgbClr val="7729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9d7be66-8a9b-4ab2-a091-4e1645d8237e">
      <Terms xmlns="http://schemas.microsoft.com/office/infopath/2007/PartnerControls"/>
    </lcf76f155ced4ddcb4097134ff3c332f>
    <TaxCatchAll xmlns="2813a529-4c33-4445-99c6-5fcef49ea1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02DF9D4B62124C94D3848D8E925D44" ma:contentTypeVersion="16" ma:contentTypeDescription="Create a new document." ma:contentTypeScope="" ma:versionID="6e8929f58863c71dacc65966b4a8790b">
  <xsd:schema xmlns:xsd="http://www.w3.org/2001/XMLSchema" xmlns:xs="http://www.w3.org/2001/XMLSchema" xmlns:p="http://schemas.microsoft.com/office/2006/metadata/properties" xmlns:ns2="39d7be66-8a9b-4ab2-a091-4e1645d8237e" xmlns:ns3="2813a529-4c33-4445-99c6-5fcef49ea118" targetNamespace="http://schemas.microsoft.com/office/2006/metadata/properties" ma:root="true" ma:fieldsID="8118b5ecca90a62e8489d69939a6649c" ns2:_="" ns3:_="">
    <xsd:import namespace="39d7be66-8a9b-4ab2-a091-4e1645d8237e"/>
    <xsd:import namespace="2813a529-4c33-4445-99c6-5fcef49ea1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7be66-8a9b-4ab2-a091-4e1645d82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3e8110-513d-41a4-9438-7fafbd5990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813a529-4c33-4445-99c6-5fcef49ea1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37fc54-0174-4825-981f-13852d535872}" ma:internalName="TaxCatchAll" ma:showField="CatchAllData" ma:web="2813a529-4c33-4445-99c6-5fcef49ea1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E74B05-5B05-4EA2-B1B2-53E53E14721B}">
  <ds:schemaRefs>
    <ds:schemaRef ds:uri="http://schemas.microsoft.com/office/2006/metadata/properties"/>
    <ds:schemaRef ds:uri="http://schemas.microsoft.com/office/infopath/2007/PartnerControls"/>
    <ds:schemaRef ds:uri="39d7be66-8a9b-4ab2-a091-4e1645d8237e"/>
    <ds:schemaRef ds:uri="2813a529-4c33-4445-99c6-5fcef49ea118"/>
  </ds:schemaRefs>
</ds:datastoreItem>
</file>

<file path=customXml/itemProps2.xml><?xml version="1.0" encoding="utf-8"?>
<ds:datastoreItem xmlns:ds="http://schemas.openxmlformats.org/officeDocument/2006/customXml" ds:itemID="{627E04BC-1187-4A06-AE88-DE9FE272B7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7be66-8a9b-4ab2-a091-4e1645d8237e"/>
    <ds:schemaRef ds:uri="2813a529-4c33-4445-99c6-5fcef49ea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1BFF67-E4AA-4E23-8B91-D2981DEA9F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207</TotalTime>
  <Words>150</Words>
  <Application>Microsoft Office PowerPoint</Application>
  <PresentationFormat>On-screen Show (16:10)</PresentationFormat>
  <Paragraphs>9</Paragraphs>
  <Slides>3</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vt:i4>
      </vt:variant>
    </vt:vector>
  </HeadingPairs>
  <TitlesOfParts>
    <vt:vector size="7" baseType="lpstr">
      <vt:lpstr>Arial</vt:lpstr>
      <vt:lpstr>Calibri</vt:lpstr>
      <vt:lpstr>Office Theme</vt:lpstr>
      <vt:lpstr>1_Office Theme</vt:lpstr>
      <vt:lpstr>PowerPoint Presentation</vt:lpstr>
      <vt:lpstr>2023 Annual Water Resources Conference</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dc:creator>
  <cp:lastModifiedBy>Megan Balkovic</cp:lastModifiedBy>
  <cp:revision>6</cp:revision>
  <dcterms:created xsi:type="dcterms:W3CDTF">2021-01-28T18:00:20Z</dcterms:created>
  <dcterms:modified xsi:type="dcterms:W3CDTF">2023-02-25T20:33:29Z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0x0101002D02DF9D4B62124C94D3848D8E925D44</vt:lpwstr>
  </property>
  <property fmtid="{D5CDD505-2E9C-101B-9397-08002B2CF9AE}" pid="3" name="MediaServiceImageTags">
    <vt:lpwstr/>
  </property>
</Properties>
</file>